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2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9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8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2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0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9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8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4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4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5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A7852-88AF-2B41-A019-7AD31C30E37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1C29-41BB-394F-88E2-44EB0E8C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3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fety Meeting G5-G8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1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2016-03-02T15:43:13Z</dcterms:created>
  <dcterms:modified xsi:type="dcterms:W3CDTF">2016-03-02T15:43:58Z</dcterms:modified>
</cp:coreProperties>
</file>