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-5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5D28-C0D0-7E4A-9C86-2758CE09BB5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94B7-7D44-2C4C-BB3B-3B5E83FD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858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5D28-C0D0-7E4A-9C86-2758CE09BB5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94B7-7D44-2C4C-BB3B-3B5E83FD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431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5D28-C0D0-7E4A-9C86-2758CE09BB5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94B7-7D44-2C4C-BB3B-3B5E83FD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7869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5D28-C0D0-7E4A-9C86-2758CE09BB5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94B7-7D44-2C4C-BB3B-3B5E83FD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860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5D28-C0D0-7E4A-9C86-2758CE09BB5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94B7-7D44-2C4C-BB3B-3B5E83FD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046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5D28-C0D0-7E4A-9C86-2758CE09BB5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94B7-7D44-2C4C-BB3B-3B5E83FD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26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5D28-C0D0-7E4A-9C86-2758CE09BB5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94B7-7D44-2C4C-BB3B-3B5E83FD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61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5D28-C0D0-7E4A-9C86-2758CE09BB5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94B7-7D44-2C4C-BB3B-3B5E83FD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583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5D28-C0D0-7E4A-9C86-2758CE09BB5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94B7-7D44-2C4C-BB3B-3B5E83FD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468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5D28-C0D0-7E4A-9C86-2758CE09BB5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94B7-7D44-2C4C-BB3B-3B5E83FD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92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5D28-C0D0-7E4A-9C86-2758CE09BB5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94B7-7D44-2C4C-BB3B-3B5E83FD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74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9A5D28-C0D0-7E4A-9C86-2758CE09BB5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C594B7-7D44-2C4C-BB3B-3B5E83FD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1716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9A5D28-C0D0-7E4A-9C86-2758CE09BB5C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594B7-7D44-2C4C-BB3B-3B5E83FD6C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74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7_Lost1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65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7_Lost2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1556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7_Lost3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879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K_Lesson7_Lost4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54947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2016-03-02T14:59:23Z</dcterms:created>
  <dcterms:modified xsi:type="dcterms:W3CDTF">2016-03-02T15:00:08Z</dcterms:modified>
</cp:coreProperties>
</file>