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7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ABCF-8C8D-8C4E-B0F6-75395A27E93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5A0-224D-BB49-AC70-477E5E9DA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69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ABCF-8C8D-8C4E-B0F6-75395A27E93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5A0-224D-BB49-AC70-477E5E9DA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ABCF-8C8D-8C4E-B0F6-75395A27E93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5A0-224D-BB49-AC70-477E5E9DA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13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ABCF-8C8D-8C4E-B0F6-75395A27E93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5A0-224D-BB49-AC70-477E5E9DA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6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ABCF-8C8D-8C4E-B0F6-75395A27E93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5A0-224D-BB49-AC70-477E5E9DA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0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ABCF-8C8D-8C4E-B0F6-75395A27E93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5A0-224D-BB49-AC70-477E5E9DA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7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ABCF-8C8D-8C4E-B0F6-75395A27E93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5A0-224D-BB49-AC70-477E5E9DA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66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ABCF-8C8D-8C4E-B0F6-75395A27E93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5A0-224D-BB49-AC70-477E5E9DA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8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ABCF-8C8D-8C4E-B0F6-75395A27E93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5A0-224D-BB49-AC70-477E5E9DA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43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ABCF-8C8D-8C4E-B0F6-75395A27E93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5A0-224D-BB49-AC70-477E5E9DA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5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ABCF-8C8D-8C4E-B0F6-75395A27E93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5A0-224D-BB49-AC70-477E5E9DA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96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ABCF-8C8D-8C4E-B0F6-75395A27E93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5A0-224D-BB49-AC70-477E5E9DA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8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0ABCF-8C8D-8C4E-B0F6-75395A27E93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D45A0-224D-BB49-AC70-477E5E9DA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4_BathingSuitFront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379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4_BathingSuitBack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3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2016-03-02T15:07:58Z</dcterms:created>
  <dcterms:modified xsi:type="dcterms:W3CDTF">2016-03-02T15:08:36Z</dcterms:modified>
</cp:coreProperties>
</file>